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1" r:id="rId2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6210"/>
    <a:srgbClr val="FF2F92"/>
    <a:srgbClr val="0432FF"/>
    <a:srgbClr val="941651"/>
    <a:srgbClr val="008F00"/>
    <a:srgbClr val="FF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73"/>
    <p:restoredTop sz="94591"/>
  </p:normalViewPr>
  <p:slideViewPr>
    <p:cSldViewPr snapToGrid="0" snapToObjects="1">
      <p:cViewPr varScale="1">
        <p:scale>
          <a:sx n="130" d="100"/>
          <a:sy n="130" d="100"/>
        </p:scale>
        <p:origin x="2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94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29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0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1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1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80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30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EE2A9-7791-5C46-9D01-451C66CA9C81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6C0DB1-EFC8-5448-AF6B-8AD0A7D20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58069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43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atin typeface="Century Gothic" panose="020B0502020202020204" pitchFamily="34" charset="0"/>
              </a:rPr>
              <a:t>Big Band </a:t>
            </a:r>
            <a:r>
              <a:rPr lang="en-GB" sz="1600" b="1" dirty="0">
                <a:latin typeface="Century Gothic" panose="020B0502020202020204" pitchFamily="34" charset="0"/>
              </a:rPr>
              <a:t>(Rat Pack inspired)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372744"/>
              </p:ext>
            </p:extLst>
          </p:nvPr>
        </p:nvGraphicFramePr>
        <p:xfrm>
          <a:off x="1066583" y="2316163"/>
          <a:ext cx="6991929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2687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2699242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Michael </a:t>
                      </a:r>
                      <a:r>
                        <a:rPr lang="en-GB" sz="2400" dirty="0" err="1">
                          <a:latin typeface="Century Gothic" panose="020B0502020202020204" pitchFamily="34" charset="0"/>
                        </a:rPr>
                        <a:t>Buble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09.06.25.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The Andrew Sisters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16.06.25.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Robbie Williams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23.06.25.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Lady Gaga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30.06.25.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Frank Sinatra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07.07.25.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Nat King Cole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14.07.25.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71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No artist band for last week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21.07.25.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70608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20F49EB-C20D-8B4C-9046-3000860EA4D4}"/>
              </a:ext>
            </a:extLst>
          </p:cNvPr>
          <p:cNvSpPr txBox="1"/>
          <p:nvPr/>
        </p:nvSpPr>
        <p:spPr>
          <a:xfrm>
            <a:off x="7585049" y="6269631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Term 3.2.</a:t>
            </a:r>
          </a:p>
        </p:txBody>
      </p:sp>
    </p:spTree>
    <p:extLst>
      <p:ext uri="{BB962C8B-B14F-4D97-AF65-F5344CB8AC3E}">
        <p14:creationId xmlns:p14="http://schemas.microsoft.com/office/powerpoint/2010/main" val="2663057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49</Words>
  <Application>Microsoft Macintosh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Mark Richmond</cp:lastModifiedBy>
  <cp:revision>47</cp:revision>
  <cp:lastPrinted>2024-12-03T11:52:10Z</cp:lastPrinted>
  <dcterms:created xsi:type="dcterms:W3CDTF">2024-07-24T11:51:46Z</dcterms:created>
  <dcterms:modified xsi:type="dcterms:W3CDTF">2025-06-01T07:59:08Z</dcterms:modified>
</cp:coreProperties>
</file>